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70" r:id="rId5"/>
    <p:sldId id="263" r:id="rId6"/>
    <p:sldId id="264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A74AE9-A17C-43DA-B931-95F18FA08DF9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E888E9A-50BB-4C0B-84CB-528CB08D3F7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5C62B-2528-4BEA-99DD-1D0101D15C40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DF53-0A51-4505-B9F5-839D2FDB15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031C-C42E-4735-8030-8FF548EB947D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C9E3-3A66-4C72-BED9-F1B7A8A9F0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E4F9-C5EF-4B44-8EE9-44E47CAC3F4A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4272-145D-4CA9-9285-04BD94C1EB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B92FE8-C9F2-4E39-B505-8625E2742834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A0AEF-0DA8-4001-9456-94237951CA8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4601E5-148B-4FD1-92C1-4D475C3EE58C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23EAD3-5A91-4C38-A852-40E4D716DA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D5412A-365E-4E6C-9612-FFD8B6B251EB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D25BF1-D8C1-4866-A0F6-58B3A77923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A96FB-5343-40C0-978C-45CCF7EDE3C8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5B25FB-3B6D-44CB-87E8-3A596ABDF7F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98A1-A8A0-4B26-B670-8D7CD5BA62A3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DE30-D707-4718-B6FD-23275B1F94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A541D-9D1F-4BBF-AEE4-8835E5F1942D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2B25E-B7CD-43AC-9591-60F6AC8355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0A3054-77DE-4111-85EB-A65B3E116804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DA20C1-01CE-4341-B562-6039E8725D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142822-2FBA-4539-B628-6473EA40BF51}" type="datetimeFigureOut">
              <a:rPr lang="en-CA"/>
              <a:pPr>
                <a:defRPr/>
              </a:pPr>
              <a:t>2020-06-18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BB8122-9BCE-4936-8515-8E86D34948D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94421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CA" sz="2400" dirty="0"/>
              <a:t>NWT Seniors’ Society &amp;</a:t>
            </a:r>
            <a:br>
              <a:rPr lang="en-CA" sz="2400" dirty="0"/>
            </a:br>
            <a:r>
              <a:rPr lang="en-CA" sz="2400" dirty="0"/>
              <a:t>NWT Network to Prevent Abuse of Older Adults</a:t>
            </a:r>
            <a:br>
              <a:rPr lang="en-CA" sz="2400" dirty="0"/>
            </a:br>
            <a:r>
              <a:rPr lang="en-CA" sz="24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45024"/>
            <a:ext cx="7772400" cy="1166689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r>
              <a:rPr lang="en-US" sz="2000" b="1"/>
              <a:t>Presented by</a:t>
            </a:r>
            <a:endParaRPr lang="en-CA" sz="2000" b="1" dirty="0"/>
          </a:p>
          <a:p>
            <a:pPr marR="0" algn="ctr">
              <a:lnSpc>
                <a:spcPct val="90000"/>
              </a:lnSpc>
            </a:pPr>
            <a:r>
              <a:rPr lang="en-CA" sz="2000" b="1" dirty="0"/>
              <a:t>Suzette Montreuil, Executive Director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Incorporated in 1983</a:t>
            </a:r>
          </a:p>
          <a:p>
            <a:r>
              <a:rPr lang="en-CA" dirty="0"/>
              <a:t>Established office in Yellowknife, 1995; opening of Seniors’ Information Line</a:t>
            </a:r>
          </a:p>
          <a:p>
            <a:r>
              <a:rPr lang="en-CA" dirty="0"/>
              <a:t>Delivered first elder abuse workshops in 1995, travelled extensively throughout the NWT and Nunavut;</a:t>
            </a:r>
          </a:p>
          <a:p>
            <a:r>
              <a:rPr lang="en-CA" dirty="0"/>
              <a:t>Elder abuse was identified as an issue; Public Service Announcements were developed and distributed widely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NWT Seniors’ Society</a:t>
            </a:r>
            <a:br>
              <a:rPr lang="en-CA" dirty="0"/>
            </a:br>
            <a:r>
              <a:rPr lang="en-CA" sz="3600" dirty="0"/>
              <a:t>Celebrating</a:t>
            </a:r>
            <a:r>
              <a:rPr lang="en-CA" dirty="0"/>
              <a:t> 35 Years in the NWT</a:t>
            </a:r>
          </a:p>
        </p:txBody>
      </p:sp>
    </p:spTree>
    <p:extLst>
      <p:ext uri="{BB962C8B-B14F-4D97-AF65-F5344CB8AC3E}">
        <p14:creationId xmlns:p14="http://schemas.microsoft.com/office/powerpoint/2010/main" val="38242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2007 Family Violence Report by Stats NWT identified elder abuse was a major concern </a:t>
            </a:r>
          </a:p>
          <a:p>
            <a:pPr marL="109537" indent="0">
              <a:buNone/>
            </a:pPr>
            <a:endParaRPr lang="en-CA" dirty="0"/>
          </a:p>
          <a:p>
            <a:r>
              <a:rPr lang="en-CA" dirty="0"/>
              <a:t>In 2010 the Society’s did research on abuse of older adults </a:t>
            </a:r>
          </a:p>
          <a:p>
            <a:endParaRPr lang="en-CA" dirty="0"/>
          </a:p>
          <a:p>
            <a:r>
              <a:rPr lang="en-CA" dirty="0"/>
              <a:t>almost 75% of over 500 participants and over 100 service providers knew it was a problem in the 11 communities that were surveyed and they needed help to address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(Cont’d)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45811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Since 2009, the Society’s efforts have been focused to developing an NWT Network for the Prevention of Abuse of Older Adults (NWT Network);</a:t>
            </a:r>
          </a:p>
          <a:p>
            <a:r>
              <a:rPr lang="en-CA" sz="2400" dirty="0"/>
              <a:t>Seven years ago, over 100 older adults, service providers and individual groups and agencies got together </a:t>
            </a:r>
          </a:p>
          <a:p>
            <a:r>
              <a:rPr lang="en-CA" sz="2400" dirty="0"/>
              <a:t>The NWT Network was formed to help community support networks throughout the NWT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What has the NWT Seniors’ Society Been Doing Since the Research?</a:t>
            </a:r>
          </a:p>
        </p:txBody>
      </p:sp>
    </p:spTree>
    <p:extLst>
      <p:ext uri="{BB962C8B-B14F-4D97-AF65-F5344CB8AC3E}">
        <p14:creationId xmlns:p14="http://schemas.microsoft.com/office/powerpoint/2010/main" val="90202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CA" dirty="0"/>
              <a:t>Partners in the NWT Network developed three main tasks: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CA" dirty="0"/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Public education and raising awareness;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Training front line workers and service providers;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Examining legislation and protocols that support the eradication of abuse of older adults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700" dirty="0"/>
              <a:t>NWT Network Work to Date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None/>
              <a:defRPr/>
            </a:pPr>
            <a:r>
              <a:rPr lang="en-CA" dirty="0"/>
              <a:t>The NWT Network continues to: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CA" dirty="0"/>
              <a:t>Deliver workshops called </a:t>
            </a:r>
            <a:r>
              <a:rPr lang="en-CA" b="1" dirty="0"/>
              <a:t>“</a:t>
            </a:r>
            <a:r>
              <a:rPr lang="en-CA" b="1" i="1" dirty="0"/>
              <a:t>Creating Safe Communities for Older Adults” 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CA" dirty="0"/>
              <a:t>Doing  presentations on </a:t>
            </a:r>
            <a:r>
              <a:rPr lang="en-CA" i="1" dirty="0"/>
              <a:t>“</a:t>
            </a:r>
            <a:r>
              <a:rPr lang="en-CA" b="1" i="1" dirty="0"/>
              <a:t>It’s Not Right, Neighbours, Friends &amp; Families”</a:t>
            </a:r>
            <a:r>
              <a:rPr lang="en-CA" b="1" dirty="0"/>
              <a:t> 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CA" dirty="0"/>
              <a:t>Provide training on Financial Abuse in partnership with the RCMP  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/>
              <a:t>Support Community Response Networks</a:t>
            </a:r>
            <a:endParaRPr lang="en-CA" dirty="0"/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CA" dirty="0"/>
              <a:t>Examine legislation/protocols that would be suitable for the NWT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sz="3700" dirty="0"/>
              <a:t>Marching On!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CA" dirty="0"/>
          </a:p>
          <a:p>
            <a:pPr marL="109537" indent="0" algn="ctr">
              <a:buNone/>
            </a:pPr>
            <a:r>
              <a:rPr lang="en-CA" dirty="0"/>
              <a:t>We are happy to have older adults, seniors and elders groups, concerned individuals, government departmental representatives, agencies, service providers and members of the leadership in this community join the </a:t>
            </a:r>
          </a:p>
          <a:p>
            <a:pPr marL="109537" indent="0" algn="ctr">
              <a:buNone/>
            </a:pPr>
            <a:r>
              <a:rPr lang="en-CA" b="1" dirty="0"/>
              <a:t>NWT Network to Prevent Abuse of Older Adults</a:t>
            </a:r>
          </a:p>
          <a:p>
            <a:pPr marL="109537" indent="0" algn="ctr">
              <a:buNone/>
            </a:pPr>
            <a:r>
              <a:rPr lang="en-CA" dirty="0"/>
              <a:t> </a:t>
            </a:r>
          </a:p>
          <a:p>
            <a:pPr marL="109537" indent="0" algn="ctr">
              <a:buNone/>
            </a:pPr>
            <a:r>
              <a:rPr lang="en-CA" dirty="0"/>
              <a:t>Questions or Comments??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www.networknwt.ca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1223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979</TotalTime>
  <Words>365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NWT Seniors’ Society &amp; NWT Network to Prevent Abuse of Older Adults  </vt:lpstr>
      <vt:lpstr>NWT Seniors’ Society Celebrating 35 Years in the NWT</vt:lpstr>
      <vt:lpstr>Research (Cont’d)</vt:lpstr>
      <vt:lpstr>What has the NWT Seniors’ Society Been Doing Since the Research?</vt:lpstr>
      <vt:lpstr>NWT Network Work to Date</vt:lpstr>
      <vt:lpstr>Marching On!</vt:lpstr>
      <vt:lpstr>www.networknwt.ca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Community Response</dc:title>
  <dc:creator>Barb Hood</dc:creator>
  <cp:lastModifiedBy>Suzette Montreuil</cp:lastModifiedBy>
  <cp:revision>93</cp:revision>
  <dcterms:created xsi:type="dcterms:W3CDTF">2012-01-10T23:56:44Z</dcterms:created>
  <dcterms:modified xsi:type="dcterms:W3CDTF">2020-06-18T18:19:19Z</dcterms:modified>
</cp:coreProperties>
</file>